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252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33600"/>
            <a:ext cx="5829300" cy="237347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741334"/>
            <a:ext cx="4800600" cy="196426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67C-CB9D-482B-8AB1-8DA21F1D764C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6D64-1EC5-4C8E-AF3C-BAEED94EAFB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67C-CB9D-482B-8AB1-8DA21F1D764C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6D64-1EC5-4C8E-AF3C-BAEED94EAFB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67C-CB9D-482B-8AB1-8DA21F1D764C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6D64-1EC5-4C8E-AF3C-BAEED94EAFB4}" type="slidenum">
              <a:rPr lang="sv-SE" smtClean="0"/>
              <a:t>‹#›</a:t>
            </a:fld>
            <a:endParaRPr lang="sv-S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30401"/>
            <a:ext cx="1543050" cy="5983111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30400"/>
            <a:ext cx="4514850" cy="5983112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67C-CB9D-482B-8AB1-8DA21F1D764C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6D64-1EC5-4C8E-AF3C-BAEED94EAFB4}" type="slidenum">
              <a:rPr lang="sv-SE" smtClean="0"/>
              <a:t>‹#›</a:t>
            </a:fld>
            <a:endParaRPr lang="sv-S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63154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5604789"/>
            <a:ext cx="2157322" cy="95203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433720"/>
            <a:ext cx="4158386" cy="113351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6" y="5450083"/>
            <a:ext cx="4100985" cy="103236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432233"/>
            <a:ext cx="2481000" cy="86873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411407"/>
            <a:ext cx="6542532" cy="177316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284747"/>
            <a:ext cx="5829300" cy="2032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1916598"/>
            <a:ext cx="4813301" cy="125306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67C-CB9D-482B-8AB1-8DA21F1D764C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6D64-1EC5-4C8E-AF3C-BAEED94EAFB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67C-CB9D-482B-8AB1-8DA21F1D764C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6D64-1EC5-4C8E-AF3C-BAEED94EAFB4}" type="slidenum">
              <a:rPr lang="sv-SE" smtClean="0"/>
              <a:t>‹#›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572256"/>
            <a:ext cx="2866644" cy="4596384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572256"/>
            <a:ext cx="2866644" cy="4596384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570819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572001"/>
            <a:ext cx="2865041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570817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572001"/>
            <a:ext cx="2866644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67C-CB9D-482B-8AB1-8DA21F1D764C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6D64-1EC5-4C8E-AF3C-BAEED94EAFB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67C-CB9D-482B-8AB1-8DA21F1D764C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6D64-1EC5-4C8E-AF3C-BAEED94EAFB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316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67C-CB9D-482B-8AB1-8DA21F1D764C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6D64-1EC5-4C8E-AF3C-BAEED94EAFB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67C-CB9D-482B-8AB1-8DA21F1D764C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6D64-1EC5-4C8E-AF3C-BAEED94EAFB4}" type="slidenum">
              <a:rPr lang="sv-SE" smtClean="0"/>
              <a:t>‹#›</a:t>
            </a:fld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775201"/>
            <a:ext cx="2514600" cy="2540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2514600" cy="1670304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438400"/>
            <a:ext cx="2928057" cy="508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51556"/>
            <a:ext cx="2859484" cy="323991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3714045"/>
            <a:ext cx="2863850" cy="32286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67C-CB9D-482B-8AB1-8DA21F1D764C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96D64-1EC5-4C8E-AF3C-BAEED94EAFB4}" type="slidenum">
              <a:rPr lang="sv-SE" smtClean="0"/>
              <a:t>‹#›</a:t>
            </a:fld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828800"/>
            <a:ext cx="2674620" cy="39014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329184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239239"/>
            <a:ext cx="6542532" cy="177316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51104"/>
            <a:ext cx="6172200" cy="167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817467C-CB9D-482B-8AB1-8DA21F1D764C}" type="datetimeFigureOut">
              <a:rPr lang="sv-SE" smtClean="0"/>
              <a:t>2017-01-25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8333552"/>
            <a:ext cx="87137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CE96D64-1EC5-4C8E-AF3C-BAEED94EAFB4}" type="slidenum">
              <a:rPr lang="sv-SE" smtClean="0"/>
              <a:t>‹#›</a:t>
            </a:fld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567289"/>
            <a:ext cx="5556250" cy="4600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antagning.skolskjuts@uppsala.s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6632" y="3275856"/>
            <a:ext cx="6642738" cy="6034617"/>
          </a:xfrm>
        </p:spPr>
        <p:txBody>
          <a:bodyPr>
            <a:normAutofit/>
          </a:bodyPr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sv-SE" altLang="sv-S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Om du har särskilda skäl, som till exempel: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sv-SE" altLang="sv-S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växelvis boende, funktionshinder eller en särskilt svår trafiksituation längs din skolväg, kan du ansöka om skolskjuts.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sv-SE" altLang="sv-SE" sz="16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sv-SE" altLang="sv-SE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Det kan vara linjetrafik, taxi eller specialfordon.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sv-SE" altLang="sv-SE" sz="1600" b="1" dirty="0" smtClean="0">
                <a:latin typeface="Arial" pitchFamily="34" charset="0"/>
                <a:cs typeface="Arial" pitchFamily="34" charset="0"/>
              </a:rPr>
              <a:t>Ansökan gäller för ett läsår i taget.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sv-SE" altLang="sv-S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sv-SE" altLang="sv-SE" sz="1600" b="1" dirty="0" smtClean="0">
                <a:latin typeface="Arial" pitchFamily="34" charset="0"/>
                <a:cs typeface="Arial" pitchFamily="34" charset="0"/>
              </a:rPr>
              <a:t>Ansökan för läsår 2017/2018 ska vara Antagningsenheten Skolskjuts tillhanda senast 31 Mars 2017.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sv-SE" altLang="sv-SE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sv-SE" altLang="sv-SE" sz="1600" b="1" dirty="0" smtClean="0">
                <a:latin typeface="Arial" pitchFamily="34" charset="0"/>
                <a:cs typeface="Arial" pitchFamily="34" charset="0"/>
              </a:rPr>
              <a:t>Mer information samt Ansökan finner du på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sv-SE" altLang="sv-SE" sz="1600" b="1" smtClean="0">
                <a:latin typeface="Arial" pitchFamily="34" charset="0"/>
                <a:cs typeface="Arial" pitchFamily="34" charset="0"/>
              </a:rPr>
              <a:t>Uppsala Kommuns hemsida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sv-SE" altLang="sv-SE" sz="1600" b="1" smtClean="0">
                <a:latin typeface="Arial" pitchFamily="34" charset="0"/>
                <a:cs typeface="Arial" pitchFamily="34" charset="0"/>
              </a:rPr>
              <a:t> www.uppsala.se </a:t>
            </a:r>
            <a:r>
              <a:rPr lang="sv-SE" altLang="sv-SE" sz="1600" b="1">
                <a:latin typeface="Arial" pitchFamily="34" charset="0"/>
                <a:cs typeface="Arial" pitchFamily="34" charset="0"/>
              </a:rPr>
              <a:t>-</a:t>
            </a:r>
            <a:r>
              <a:rPr lang="sv-SE" altLang="sv-SE" sz="1600" b="1" smtClean="0">
                <a:latin typeface="Arial" pitchFamily="34" charset="0"/>
                <a:cs typeface="Arial" pitchFamily="34" charset="0"/>
              </a:rPr>
              <a:t>Grundskola </a:t>
            </a:r>
            <a:r>
              <a:rPr lang="sv-SE" altLang="sv-SE" sz="1600" b="1" dirty="0" smtClean="0">
                <a:latin typeface="Arial" pitchFamily="34" charset="0"/>
                <a:cs typeface="Arial" pitchFamily="34" charset="0"/>
              </a:rPr>
              <a:t>- Resa till och från skolan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sv-SE" altLang="sv-SE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sv-SE" dirty="0" smtClean="0"/>
          </a:p>
          <a:p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Hälsningar från</a:t>
            </a:r>
          </a:p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Antagningsenheten Skolskjuts, 753 75 Uppsala</a:t>
            </a:r>
          </a:p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Telefon: 018-727 08 00</a:t>
            </a:r>
          </a:p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Telefontid: </a:t>
            </a:r>
            <a:r>
              <a:rPr lang="sv-SE" sz="1200" dirty="0" err="1">
                <a:latin typeface="Arial" panose="020B0604020202020204" pitchFamily="34" charset="0"/>
                <a:cs typeface="Arial" panose="020B0604020202020204" pitchFamily="34" charset="0"/>
              </a:rPr>
              <a:t>Måndag-Torsdag</a:t>
            </a: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200" dirty="0" err="1">
                <a:latin typeface="Arial" panose="020B0604020202020204" pitchFamily="34" charset="0"/>
                <a:cs typeface="Arial" panose="020B0604020202020204" pitchFamily="34" charset="0"/>
              </a:rPr>
              <a:t>kl</a:t>
            </a: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 9.30-11.30</a:t>
            </a:r>
          </a:p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Epostadress: </a:t>
            </a:r>
            <a:r>
              <a:rPr lang="sv-SE" sz="12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antagning.skolskjuts@uppsala.se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32656" y="611560"/>
            <a:ext cx="6172200" cy="1421507"/>
          </a:xfrm>
        </p:spPr>
        <p:txBody>
          <a:bodyPr>
            <a:normAutofit fontScale="90000"/>
          </a:bodyPr>
          <a:lstStyle/>
          <a:p>
            <a:pPr lvl="0"/>
            <a:r>
              <a:rPr kumimoji="0" lang="sv-SE" altLang="sv-SE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v-SE" altLang="sv-SE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sv-SE" altLang="sv-SE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Dags att ansöka om skolskjuts</a:t>
            </a:r>
            <a:br>
              <a:rPr kumimoji="0" lang="sv-SE" altLang="sv-SE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sv-SE" dirty="0"/>
          </a:p>
        </p:txBody>
      </p:sp>
      <p:pic>
        <p:nvPicPr>
          <p:cNvPr id="2051" name="Picture 3" descr="C:\Users\mona.benneborg\AppData\Local\Microsoft\Windows\Temporary Internet Files\Content.IE5\GU165HC8\stock-vector-children-on-school-bus-vector-53840074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9442">
            <a:off x="4058150" y="7215171"/>
            <a:ext cx="2163763" cy="164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ruta 5"/>
          <p:cNvSpPr txBox="1"/>
          <p:nvPr/>
        </p:nvSpPr>
        <p:spPr>
          <a:xfrm rot="1120131">
            <a:off x="4005064" y="8501454"/>
            <a:ext cx="1800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08319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ågform">
  <a:themeElements>
    <a:clrScheme name="Anpassat 4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FFFF00"/>
      </a:accent1>
      <a:accent2>
        <a:srgbClr val="FFFF00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Våg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åg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362</TotalTime>
  <Words>101</Words>
  <Application>Microsoft Office PowerPoint</Application>
  <PresentationFormat>Bildspel på skärmen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Vågform</vt:lpstr>
      <vt:lpstr> Dags att ansöka om skolskjuts </vt:lpstr>
    </vt:vector>
  </TitlesOfParts>
  <Company>Uppsala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Benneborg Mona</dc:creator>
  <cp:lastModifiedBy>Molin Susanne</cp:lastModifiedBy>
  <cp:revision>6</cp:revision>
  <cp:lastPrinted>2017-01-24T10:28:10Z</cp:lastPrinted>
  <dcterms:created xsi:type="dcterms:W3CDTF">2017-01-18T09:24:32Z</dcterms:created>
  <dcterms:modified xsi:type="dcterms:W3CDTF">2017-01-25T08:27:18Z</dcterms:modified>
</cp:coreProperties>
</file>